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0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>
        <p:scale>
          <a:sx n="200" d="100"/>
          <a:sy n="200" d="100"/>
        </p:scale>
        <p:origin x="-173" y="-72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337" cy="497517"/>
          </a:xfrm>
          <a:prstGeom prst="rect">
            <a:avLst/>
          </a:prstGeom>
        </p:spPr>
        <p:txBody>
          <a:bodyPr vert="horz" lIns="89114" tIns="44557" rIns="89114" bIns="4455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5120" y="1"/>
            <a:ext cx="2971336" cy="497517"/>
          </a:xfrm>
          <a:prstGeom prst="rect">
            <a:avLst/>
          </a:prstGeom>
        </p:spPr>
        <p:txBody>
          <a:bodyPr vert="horz" lIns="89114" tIns="44557" rIns="89114" bIns="44557" rtlCol="0"/>
          <a:lstStyle>
            <a:lvl1pPr algn="r">
              <a:defRPr sz="1200"/>
            </a:lvl1pPr>
          </a:lstStyle>
          <a:p>
            <a:fld id="{D2EA4A18-2480-4C2C-A11A-E2CD503C1DA8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14" tIns="44557" rIns="89114" bIns="4455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37" y="4724085"/>
            <a:ext cx="5487326" cy="4476102"/>
          </a:xfrm>
          <a:prstGeom prst="rect">
            <a:avLst/>
          </a:prstGeom>
        </p:spPr>
        <p:txBody>
          <a:bodyPr vert="horz" lIns="89114" tIns="44557" rIns="89114" bIns="4455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22"/>
            <a:ext cx="2971337" cy="497516"/>
          </a:xfrm>
          <a:prstGeom prst="rect">
            <a:avLst/>
          </a:prstGeom>
        </p:spPr>
        <p:txBody>
          <a:bodyPr vert="horz" lIns="89114" tIns="44557" rIns="89114" bIns="4455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5120" y="9446622"/>
            <a:ext cx="2971336" cy="497516"/>
          </a:xfrm>
          <a:prstGeom prst="rect">
            <a:avLst/>
          </a:prstGeom>
        </p:spPr>
        <p:txBody>
          <a:bodyPr vert="horz" lIns="89114" tIns="44557" rIns="89114" bIns="44557" rtlCol="0" anchor="b"/>
          <a:lstStyle>
            <a:lvl1pPr algn="r">
              <a:defRPr sz="1200"/>
            </a:lvl1pPr>
          </a:lstStyle>
          <a:p>
            <a:fld id="{D1F00104-48B1-4599-980F-1F2320C8EF6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21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9805-DF22-4305-BEBB-E8871327C28F}" type="datetimeFigureOut">
              <a:rPr kumimoji="1" lang="ja-JP" altLang="en-US" smtClean="0"/>
              <a:pPr/>
              <a:t>2023/9/14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5E2E9E6-6897-C982-1347-040D8E1DD9D1}"/>
              </a:ext>
            </a:extLst>
          </p:cNvPr>
          <p:cNvSpPr txBox="1"/>
          <p:nvPr/>
        </p:nvSpPr>
        <p:spPr>
          <a:xfrm>
            <a:off x="221995" y="6855064"/>
            <a:ext cx="638740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日帰りバス旅行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に（ 参加・不参加 ）します。</a:t>
            </a:r>
            <a:r>
              <a:rPr lang="ja-JP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</a:t>
            </a:r>
            <a:r>
              <a:rPr lang="ja-JP" altLang="en-US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</a:t>
            </a:r>
            <a:r>
              <a:rPr lang="ja-JP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薬局　</a:t>
            </a:r>
          </a:p>
          <a:p>
            <a:pPr algn="just"/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お名前（会員）　　　　　　　　　　　　　　　　　　　　</a:t>
            </a: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u="none" strike="noStrike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足らない場合はコピーしてください。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81252A1-C27A-46C2-3B04-448B5D1C8CDC}"/>
              </a:ext>
            </a:extLst>
          </p:cNvPr>
          <p:cNvSpPr/>
          <p:nvPr/>
        </p:nvSpPr>
        <p:spPr>
          <a:xfrm>
            <a:off x="3991231" y="7177039"/>
            <a:ext cx="2108894" cy="410656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2CC8A2-235A-B007-A8A4-0B44AF7BC8AC}"/>
              </a:ext>
            </a:extLst>
          </p:cNvPr>
          <p:cNvSpPr txBox="1"/>
          <p:nvPr/>
        </p:nvSpPr>
        <p:spPr>
          <a:xfrm>
            <a:off x="161185" y="2123728"/>
            <a:ext cx="633670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日程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令和５年１０月２９日（日）</a:t>
            </a:r>
            <a:endParaRPr kumimoji="1" lang="en-US" altLang="ja-JP" sz="1200" dirty="0"/>
          </a:p>
          <a:p>
            <a:endParaRPr kumimoji="1" lang="ja-JP" altLang="en-US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行先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淡路島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集合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富田林薬剤師会室前 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7:20</a:t>
            </a:r>
            <a:endParaRPr kumimoji="1" lang="ja-JP" altLang="en-US" sz="1200" dirty="0"/>
          </a:p>
          <a:p>
            <a:r>
              <a:rPr kumimoji="1" lang="ja-JP" altLang="en-US" sz="1200" dirty="0"/>
              <a:t>                富田林駅</a:t>
            </a:r>
            <a:r>
              <a:rPr lang="ja-JP" altLang="en-US" sz="1200" dirty="0"/>
              <a:t>北口 </a:t>
            </a:r>
            <a:r>
              <a:rPr kumimoji="1" lang="ja-JP" altLang="en-US" sz="1200" dirty="0"/>
              <a:t>ロータリー 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7:30</a:t>
            </a:r>
            <a:endParaRPr kumimoji="1" lang="ja-JP" altLang="en-US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行程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</a:t>
            </a:r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富田林市発　＝＝＝　淡路</a:t>
            </a:r>
            <a:r>
              <a:rPr kumimoji="1" lang="en-US" altLang="ja-JP" sz="1200" dirty="0"/>
              <a:t>SA(</a:t>
            </a:r>
            <a:r>
              <a:rPr kumimoji="1" lang="ja-JP" altLang="en-US" sz="1200" dirty="0"/>
              <a:t>小休止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　＝＝＝　福良港</a:t>
            </a:r>
            <a:r>
              <a:rPr kumimoji="1" lang="en-US" altLang="ja-JP" sz="1200" dirty="0"/>
              <a:t>(</a:t>
            </a:r>
            <a:r>
              <a:rPr kumimoji="1" lang="ja-JP" altLang="en-US" sz="1200" dirty="0"/>
              <a:t>観潮船に乗船して「 うずしおクルーズ 」        </a:t>
            </a:r>
            <a:r>
              <a:rPr kumimoji="1" lang="en-US" altLang="ja-JP" sz="1200" dirty="0"/>
              <a:t>7:40</a:t>
            </a:r>
            <a:r>
              <a:rPr kumimoji="1" lang="ja-JP" altLang="en-US" sz="1200" dirty="0"/>
              <a:t>　　　                          　　　　　　　　　　　　　　　　</a:t>
            </a:r>
            <a:r>
              <a:rPr kumimoji="1" lang="en-US" altLang="ja-JP" sz="1200" dirty="0"/>
              <a:t>10:35</a:t>
            </a:r>
            <a:r>
              <a:rPr kumimoji="1" lang="ja-JP" altLang="en-US" sz="1200" dirty="0"/>
              <a:t>～</a:t>
            </a:r>
            <a:r>
              <a:rPr kumimoji="1" lang="en-US" altLang="ja-JP" sz="1200" dirty="0"/>
              <a:t>14:00</a:t>
            </a:r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の後、名物 “ 鯛料理 ” のご昼食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　＝＝＝ お香の薫寿堂</a:t>
            </a:r>
            <a:r>
              <a:rPr kumimoji="1" lang="en-US" altLang="ja-JP" sz="1200" dirty="0"/>
              <a:t>(</a:t>
            </a:r>
            <a:r>
              <a:rPr kumimoji="1" lang="ja-JP" altLang="en-US" sz="1200" dirty="0"/>
              <a:t>お香作り体験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　＝＝＝　たこせんべい</a:t>
            </a:r>
            <a:endParaRPr kumimoji="1" lang="en-US" altLang="ja-JP" sz="1200" dirty="0"/>
          </a:p>
          <a:p>
            <a:r>
              <a:rPr lang="en-US" altLang="ja-JP" sz="1200" dirty="0"/>
              <a:t>                                                                              14:40</a:t>
            </a:r>
            <a:r>
              <a:rPr lang="ja-JP" altLang="en-US" sz="1200" dirty="0"/>
              <a:t>～</a:t>
            </a:r>
            <a:r>
              <a:rPr lang="en-US" altLang="ja-JP" sz="1200" dirty="0"/>
              <a:t>16:00</a:t>
            </a:r>
            <a:r>
              <a:rPr lang="ja-JP" altLang="en-US" sz="1200" dirty="0"/>
              <a:t>　　　　　　　　　　　               </a:t>
            </a:r>
            <a:r>
              <a:rPr lang="en-US" altLang="ja-JP" sz="1200" dirty="0"/>
              <a:t>16:05</a:t>
            </a:r>
            <a:r>
              <a:rPr lang="ja-JP" altLang="en-US" sz="1200" dirty="0"/>
              <a:t>～</a:t>
            </a:r>
            <a:r>
              <a:rPr lang="en-US" altLang="ja-JP" sz="1200" dirty="0"/>
              <a:t>16:50</a:t>
            </a:r>
            <a:br>
              <a:rPr lang="en-US" altLang="ja-JP" sz="1200" dirty="0"/>
            </a:br>
            <a:endParaRPr lang="en-US" altLang="ja-JP" sz="1200" dirty="0"/>
          </a:p>
          <a:p>
            <a:r>
              <a:rPr kumimoji="1" lang="ja-JP" altLang="en-US" sz="1200" dirty="0"/>
              <a:t>の</a:t>
            </a:r>
            <a:r>
              <a:rPr lang="ja-JP" altLang="en-US" sz="1200" dirty="0"/>
              <a:t>里</a:t>
            </a:r>
            <a:r>
              <a:rPr lang="en-US" altLang="ja-JP" sz="1200" dirty="0"/>
              <a:t>(</a:t>
            </a:r>
            <a:r>
              <a:rPr lang="ja-JP" altLang="en-US" sz="1200" dirty="0"/>
              <a:t>お買い物</a:t>
            </a:r>
            <a:r>
              <a:rPr lang="en-US" altLang="ja-JP" sz="1200" dirty="0"/>
              <a:t>)</a:t>
            </a:r>
            <a:r>
              <a:rPr lang="ja-JP" altLang="en-US" sz="1200" dirty="0"/>
              <a:t>　＝＝＝　淡路ハイウェイオアシス</a:t>
            </a:r>
            <a:r>
              <a:rPr lang="en-US" altLang="ja-JP" sz="1200" dirty="0"/>
              <a:t>(</a:t>
            </a:r>
            <a:r>
              <a:rPr lang="ja-JP" altLang="en-US" sz="1200" dirty="0"/>
              <a:t>小休止</a:t>
            </a:r>
            <a:r>
              <a:rPr lang="en-US" altLang="ja-JP" sz="1200" dirty="0"/>
              <a:t>)</a:t>
            </a:r>
            <a:r>
              <a:rPr lang="ja-JP" altLang="en-US" sz="1200" dirty="0"/>
              <a:t>　＝＝＝　富田林市着　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　　　　　　　　　　　　　　　　　　　　　                                                   </a:t>
            </a:r>
            <a:r>
              <a:rPr lang="en-US" altLang="ja-JP" sz="1200" dirty="0"/>
              <a:t>20:00</a:t>
            </a:r>
            <a:r>
              <a:rPr lang="ja-JP" altLang="en-US" sz="1200" dirty="0"/>
              <a:t>頃</a:t>
            </a:r>
            <a:endParaRPr kumimoji="1" lang="ja-JP" altLang="en-US" sz="1200" dirty="0"/>
          </a:p>
          <a:p>
            <a:r>
              <a:rPr kumimoji="1" lang="ja-JP" altLang="en-US" sz="1200" dirty="0"/>
              <a:t>　　　　　　　　　　　　　　　　　　　　　　　　　　　　　　　　　　　　</a:t>
            </a:r>
          </a:p>
          <a:p>
            <a:r>
              <a:rPr kumimoji="1" lang="ja-JP" altLang="en-US" sz="1200" dirty="0"/>
              <a:t>　　　　　　　　　　　　　　　　　　　 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895A87D5-B10A-282B-3927-2F3840C5CEF7}"/>
              </a:ext>
            </a:extLst>
          </p:cNvPr>
          <p:cNvSpPr/>
          <p:nvPr/>
        </p:nvSpPr>
        <p:spPr>
          <a:xfrm>
            <a:off x="5002198" y="2969676"/>
            <a:ext cx="1563455" cy="504056"/>
          </a:xfrm>
          <a:prstGeom prst="wedgeRectCallout">
            <a:avLst>
              <a:gd name="adj1" fmla="val -16368"/>
              <a:gd name="adj2" fmla="val 1078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AB7F6-FCAC-25CA-E533-8748AF00269B}"/>
              </a:ext>
            </a:extLst>
          </p:cNvPr>
          <p:cNvSpPr txBox="1"/>
          <p:nvPr/>
        </p:nvSpPr>
        <p:spPr>
          <a:xfrm>
            <a:off x="5021982" y="3006268"/>
            <a:ext cx="15634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大潮の日にあたるため</a:t>
            </a:r>
            <a:endParaRPr lang="en-US" altLang="ja-JP" sz="1100" dirty="0"/>
          </a:p>
          <a:p>
            <a:r>
              <a:rPr kumimoji="1" lang="ja-JP" altLang="en-US" sz="1100" dirty="0"/>
              <a:t>　　</a:t>
            </a:r>
            <a:r>
              <a:rPr kumimoji="1" lang="ja-JP" altLang="en-US" sz="1200" dirty="0"/>
              <a:t>　期待度は</a:t>
            </a:r>
            <a:r>
              <a:rPr kumimoji="1" lang="ja-JP" altLang="en-US" sz="1400" dirty="0"/>
              <a:t>◎</a:t>
            </a:r>
          </a:p>
        </p:txBody>
      </p:sp>
      <p:pic>
        <p:nvPicPr>
          <p:cNvPr id="10" name="Picture 2" descr="【鳴門鯛の活け造りコース】うず潮で育った鳴門鯛を思う存分堪能できます">
            <a:extLst>
              <a:ext uri="{FF2B5EF4-FFF2-40B4-BE49-F238E27FC236}">
                <a16:creationId xmlns:a16="http://schemas.microsoft.com/office/drawing/2014/main" id="{E225216A-A9A3-68F9-4CAC-B8FDB4107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3" y="5216121"/>
            <a:ext cx="1563455" cy="117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D4E47A4C-6FAB-79FB-EDD4-E23640B81B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30"/>
          <a:stretch/>
        </p:blipFill>
        <p:spPr bwMode="auto">
          <a:xfrm>
            <a:off x="3136095" y="2665666"/>
            <a:ext cx="1798339" cy="105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35562CC-898B-E0EB-4361-90E32E512598}"/>
              </a:ext>
            </a:extLst>
          </p:cNvPr>
          <p:cNvSpPr txBox="1"/>
          <p:nvPr/>
        </p:nvSpPr>
        <p:spPr>
          <a:xfrm>
            <a:off x="189595" y="6392769"/>
            <a:ext cx="6171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準備の都合上、９月３０日（土）までに返信お願い致します。 </a:t>
            </a:r>
            <a:r>
              <a:rPr kumimoji="1" lang="en-US" altLang="ja-JP" sz="1400" dirty="0"/>
              <a:t>FAX : 0721-29-2020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F565E62-AEF0-D9FD-1B7E-B4CCBE7E594A}"/>
              </a:ext>
            </a:extLst>
          </p:cNvPr>
          <p:cNvSpPr txBox="1"/>
          <p:nvPr/>
        </p:nvSpPr>
        <p:spPr>
          <a:xfrm>
            <a:off x="116633" y="72739"/>
            <a:ext cx="653142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5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9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月吉日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一般社団法人富田林薬剤師会</a:t>
            </a: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会員先生各位</a:t>
            </a:r>
          </a:p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一般社団法人富田林薬剤師会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 　　　　　　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　　　長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altLang="ja-JP" sz="1000" kern="0" spc="2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南　貞子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 　　　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福利厚生委員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遠山　幸男</a:t>
            </a:r>
          </a:p>
          <a:p>
            <a:pPr algn="ctr"/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日帰りバス旅行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のご案内</a:t>
            </a:r>
            <a:endParaRPr lang="en-US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拝啓　先生方におかれましては、益々ご清栄のこととお慶び申し上げます。</a:t>
            </a: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平素は、一般社団法人富田林薬剤師会の活動にご理解ご協力を賜り、厚く御礼申し上げます。</a:t>
            </a:r>
            <a:endParaRPr lang="en-US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本年度は、久しぶりに日帰りバス旅行を企画致しました。この機会に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会員先生方の親睦を深め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ていただければと思います。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会員先生及びご家族様限定となりますが、多数のご参加をお待ちしております。　　　　　　　　　　　　　　　　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敬具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A2AD97F-8D4F-6680-5080-2E1FA73DBC04}"/>
              </a:ext>
            </a:extLst>
          </p:cNvPr>
          <p:cNvCxnSpPr>
            <a:cxnSpLocks/>
          </p:cNvCxnSpPr>
          <p:nvPr/>
        </p:nvCxnSpPr>
        <p:spPr>
          <a:xfrm>
            <a:off x="1810921" y="7524328"/>
            <a:ext cx="21221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5711DC56-80D2-7AA5-D642-0A660E0B07EF}"/>
              </a:ext>
            </a:extLst>
          </p:cNvPr>
          <p:cNvCxnSpPr>
            <a:cxnSpLocks/>
          </p:cNvCxnSpPr>
          <p:nvPr/>
        </p:nvCxnSpPr>
        <p:spPr>
          <a:xfrm>
            <a:off x="3429000" y="7956376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5C48D3E-9DAF-CED6-7E18-282873CE4EFE}"/>
              </a:ext>
            </a:extLst>
          </p:cNvPr>
          <p:cNvCxnSpPr>
            <a:cxnSpLocks/>
          </p:cNvCxnSpPr>
          <p:nvPr/>
        </p:nvCxnSpPr>
        <p:spPr>
          <a:xfrm>
            <a:off x="3449623" y="8388424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35CA501-D031-ABF4-5980-8BCF1515F6F5}"/>
              </a:ext>
            </a:extLst>
          </p:cNvPr>
          <p:cNvCxnSpPr>
            <a:cxnSpLocks/>
          </p:cNvCxnSpPr>
          <p:nvPr/>
        </p:nvCxnSpPr>
        <p:spPr>
          <a:xfrm>
            <a:off x="3449623" y="8820472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DE77842-B31F-0DC6-5B1D-6CB35A076B13}"/>
              </a:ext>
            </a:extLst>
          </p:cNvPr>
          <p:cNvSpPr txBox="1"/>
          <p:nvPr/>
        </p:nvSpPr>
        <p:spPr>
          <a:xfrm>
            <a:off x="2643741" y="542600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会費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会員先生：無料　　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  ご家族様：</a:t>
            </a:r>
            <a:r>
              <a:rPr lang="en-US" altLang="ja-JP" sz="1200" dirty="0"/>
              <a:t>3</a:t>
            </a:r>
            <a:r>
              <a:rPr kumimoji="1" lang="en-US" altLang="ja-JP" sz="1200" dirty="0"/>
              <a:t>000</a:t>
            </a:r>
            <a:r>
              <a:rPr kumimoji="1" lang="ja-JP" altLang="en-US" sz="1200" dirty="0"/>
              <a:t>円</a:t>
            </a:r>
            <a:endParaRPr kumimoji="1" lang="en-US" altLang="ja-JP" sz="1200" dirty="0"/>
          </a:p>
          <a:p>
            <a:r>
              <a:rPr lang="en-US" altLang="ja-JP" sz="1200" dirty="0"/>
              <a:t>                </a:t>
            </a:r>
            <a:r>
              <a:rPr kumimoji="1" lang="ja-JP" altLang="en-US" sz="1200" dirty="0"/>
              <a:t>（小学生以下のお子様：</a:t>
            </a:r>
            <a:r>
              <a:rPr lang="en-US" altLang="ja-JP" sz="1200" dirty="0"/>
              <a:t>10</a:t>
            </a:r>
            <a:r>
              <a:rPr kumimoji="1" lang="en-US" altLang="ja-JP" sz="1200" dirty="0"/>
              <a:t>00</a:t>
            </a:r>
            <a:r>
              <a:rPr kumimoji="1" lang="ja-JP" altLang="en-US" sz="1200" dirty="0"/>
              <a:t>円）</a:t>
            </a:r>
            <a:endParaRPr kumimoji="1" lang="en-US" altLang="ja-JP" sz="1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CD1FF4-9CA1-B7A1-ED09-E4DBA2142843}"/>
              </a:ext>
            </a:extLst>
          </p:cNvPr>
          <p:cNvSpPr txBox="1"/>
          <p:nvPr/>
        </p:nvSpPr>
        <p:spPr>
          <a:xfrm>
            <a:off x="4035264" y="7143474"/>
            <a:ext cx="220849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集合場所： </a:t>
            </a:r>
            <a:r>
              <a:rPr lang="ja-JP" altLang="en-US" sz="1000" dirty="0"/>
              <a:t>薬剤師会室前</a:t>
            </a:r>
            <a:endParaRPr lang="en-US" altLang="ja-JP" sz="1000" dirty="0"/>
          </a:p>
          <a:p>
            <a:endParaRPr kumimoji="1" lang="en-US" altLang="ja-JP" sz="300" dirty="0"/>
          </a:p>
          <a:p>
            <a:r>
              <a:rPr lang="ja-JP" altLang="en-US" sz="1000" dirty="0"/>
              <a:t>　　　　　　　富田林駅北口 ロータリー</a:t>
            </a:r>
          </a:p>
          <a:p>
            <a:r>
              <a:rPr kumimoji="1" lang="ja-JP" altLang="en-US" sz="800" dirty="0"/>
              <a:t>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799E3-CD71-A656-B2F9-09E85578C7EE}"/>
              </a:ext>
            </a:extLst>
          </p:cNvPr>
          <p:cNvSpPr txBox="1"/>
          <p:nvPr/>
        </p:nvSpPr>
        <p:spPr>
          <a:xfrm>
            <a:off x="3966019" y="7326291"/>
            <a:ext cx="761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どちらかに、</a:t>
            </a:r>
            <a:endParaRPr kumimoji="1" lang="en-US" altLang="ja-JP" sz="600" dirty="0"/>
          </a:p>
          <a:p>
            <a:r>
              <a:rPr lang="ja-JP" altLang="en-US" sz="600" dirty="0"/>
              <a:t>〇をつけて下さい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229595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17982</TotalTime>
  <Words>359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とおやま</dc:creator>
  <cp:lastModifiedBy>とおやま 薬局</cp:lastModifiedBy>
  <cp:revision>268</cp:revision>
  <cp:lastPrinted>2023-09-12T02:02:31Z</cp:lastPrinted>
  <dcterms:created xsi:type="dcterms:W3CDTF">2012-01-26T11:35:31Z</dcterms:created>
  <dcterms:modified xsi:type="dcterms:W3CDTF">2023-09-14T03:38:42Z</dcterms:modified>
</cp:coreProperties>
</file>