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0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>
        <p:scale>
          <a:sx n="180" d="100"/>
          <a:sy n="180" d="100"/>
        </p:scale>
        <p:origin x="-34" y="-56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337" cy="497517"/>
          </a:xfrm>
          <a:prstGeom prst="rect">
            <a:avLst/>
          </a:prstGeom>
        </p:spPr>
        <p:txBody>
          <a:bodyPr vert="horz" lIns="89114" tIns="44557" rIns="89114" bIns="4455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5120" y="1"/>
            <a:ext cx="2971336" cy="497517"/>
          </a:xfrm>
          <a:prstGeom prst="rect">
            <a:avLst/>
          </a:prstGeom>
        </p:spPr>
        <p:txBody>
          <a:bodyPr vert="horz" lIns="89114" tIns="44557" rIns="89114" bIns="44557" rtlCol="0"/>
          <a:lstStyle>
            <a:lvl1pPr algn="r">
              <a:defRPr sz="1200"/>
            </a:lvl1pPr>
          </a:lstStyle>
          <a:p>
            <a:fld id="{D2EA4A18-2480-4C2C-A11A-E2CD503C1DA8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0413" y="746125"/>
            <a:ext cx="27971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14" tIns="44557" rIns="89114" bIns="4455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37" y="4724085"/>
            <a:ext cx="5487326" cy="4476102"/>
          </a:xfrm>
          <a:prstGeom prst="rect">
            <a:avLst/>
          </a:prstGeom>
        </p:spPr>
        <p:txBody>
          <a:bodyPr vert="horz" lIns="89114" tIns="44557" rIns="89114" bIns="4455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622"/>
            <a:ext cx="2971337" cy="497516"/>
          </a:xfrm>
          <a:prstGeom prst="rect">
            <a:avLst/>
          </a:prstGeom>
        </p:spPr>
        <p:txBody>
          <a:bodyPr vert="horz" lIns="89114" tIns="44557" rIns="89114" bIns="4455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5120" y="9446622"/>
            <a:ext cx="2971336" cy="497516"/>
          </a:xfrm>
          <a:prstGeom prst="rect">
            <a:avLst/>
          </a:prstGeom>
        </p:spPr>
        <p:txBody>
          <a:bodyPr vert="horz" lIns="89114" tIns="44557" rIns="89114" bIns="44557" rtlCol="0" anchor="b"/>
          <a:lstStyle>
            <a:lvl1pPr algn="r">
              <a:defRPr sz="1200"/>
            </a:lvl1pPr>
          </a:lstStyle>
          <a:p>
            <a:fld id="{D1F00104-48B1-4599-980F-1F2320C8EF6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215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A9805-DF22-4305-BEBB-E8871327C28F}" type="datetimeFigureOut">
              <a:rPr kumimoji="1" lang="ja-JP" altLang="en-US" smtClean="0"/>
              <a:pPr/>
              <a:t>2024/10/17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851DC-1BD3-4203-9B5B-C4CEBEBED3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5E2E9E6-6897-C982-1347-040D8E1DD9D1}"/>
              </a:ext>
            </a:extLst>
          </p:cNvPr>
          <p:cNvSpPr txBox="1"/>
          <p:nvPr/>
        </p:nvSpPr>
        <p:spPr>
          <a:xfrm>
            <a:off x="221995" y="6855064"/>
            <a:ext cx="638740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日帰りバス旅行</a:t>
            </a:r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に（ 参加・不参加 ）します。</a:t>
            </a:r>
            <a:r>
              <a:rPr lang="ja-JP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lang="en-US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</a:t>
            </a:r>
            <a:r>
              <a:rPr lang="ja-JP" altLang="en-US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 </a:t>
            </a:r>
            <a:r>
              <a:rPr lang="ja-JP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sz="1400" u="heavy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薬局　</a:t>
            </a:r>
          </a:p>
          <a:p>
            <a:pPr algn="just"/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お名前（会員）　　　　　　　　　　　　　　　　　　　　</a:t>
            </a:r>
          </a:p>
          <a:p>
            <a:pPr algn="just"/>
            <a:r>
              <a:rPr lang="en-US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お名前（会員・ご家族・小学生以下）　　</a:t>
            </a:r>
            <a:r>
              <a:rPr lang="ja-JP" altLang="ja-JP" sz="1300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お名前（会員・ご家族・小学生以下）　　</a:t>
            </a:r>
            <a:r>
              <a:rPr lang="ja-JP" altLang="ja-JP" sz="1300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3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お名前（会員・ご家族・小学生以下）　　</a:t>
            </a:r>
            <a:r>
              <a:rPr lang="ja-JP" altLang="ja-JP" sz="1300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300" u="none" strike="noStrike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足らない場合はコピーしてください。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81252A1-C27A-46C2-3B04-448B5D1C8CDC}"/>
              </a:ext>
            </a:extLst>
          </p:cNvPr>
          <p:cNvSpPr/>
          <p:nvPr/>
        </p:nvSpPr>
        <p:spPr>
          <a:xfrm>
            <a:off x="3991231" y="7177039"/>
            <a:ext cx="2108894" cy="410656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2CC8A2-235A-B007-A8A4-0B44AF7BC8AC}"/>
              </a:ext>
            </a:extLst>
          </p:cNvPr>
          <p:cNvSpPr txBox="1"/>
          <p:nvPr/>
        </p:nvSpPr>
        <p:spPr>
          <a:xfrm>
            <a:off x="77980" y="2116220"/>
            <a:ext cx="653142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日程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令和６年１２月２２日（日）</a:t>
            </a:r>
            <a:endParaRPr kumimoji="1" lang="en-US" altLang="ja-JP" sz="1200" dirty="0"/>
          </a:p>
          <a:p>
            <a:endParaRPr kumimoji="1" lang="ja-JP" altLang="en-US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行先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京都市内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集合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富田林薬剤師会室前 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AM8:20</a:t>
            </a:r>
            <a:endParaRPr kumimoji="1" lang="ja-JP" altLang="en-US" sz="1200" dirty="0"/>
          </a:p>
          <a:p>
            <a:r>
              <a:rPr kumimoji="1" lang="ja-JP" altLang="en-US" sz="1200" dirty="0"/>
              <a:t>                富田林駅</a:t>
            </a:r>
            <a:r>
              <a:rPr lang="ja-JP" altLang="en-US" sz="1200" dirty="0"/>
              <a:t>北口 </a:t>
            </a:r>
            <a:r>
              <a:rPr kumimoji="1" lang="ja-JP" altLang="en-US" sz="1200" dirty="0"/>
              <a:t>ロータリー </a:t>
            </a:r>
            <a:r>
              <a:rPr kumimoji="1" lang="en-US" altLang="ja-JP" sz="1200" dirty="0"/>
              <a:t>:AM8:30</a:t>
            </a:r>
            <a:endParaRPr kumimoji="1" lang="ja-JP" altLang="en-US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行程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</a:t>
            </a:r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富田林市発　＝＝　サントリー＜天然水のビール工場＞京都　＝＝　京都市内（湯葉料理のご昼食）</a:t>
            </a:r>
            <a:br>
              <a:rPr kumimoji="1" lang="en-US" altLang="ja-JP" sz="1200" dirty="0"/>
            </a:br>
            <a:r>
              <a:rPr kumimoji="1" lang="ja-JP" altLang="en-US" sz="1200" dirty="0"/>
              <a:t> 　　</a:t>
            </a:r>
            <a:r>
              <a:rPr lang="en-US" altLang="ja-JP" sz="1200" dirty="0"/>
              <a:t>8</a:t>
            </a:r>
            <a:r>
              <a:rPr kumimoji="1" lang="en-US" altLang="ja-JP" sz="1200" dirty="0"/>
              <a:t>:30</a:t>
            </a:r>
            <a:r>
              <a:rPr kumimoji="1" lang="ja-JP" altLang="en-US" sz="1200" dirty="0"/>
              <a:t>　　　                          　　　　</a:t>
            </a:r>
            <a:r>
              <a:rPr kumimoji="1" lang="en-US" altLang="ja-JP" sz="1200" dirty="0"/>
              <a:t>9:40</a:t>
            </a:r>
            <a:r>
              <a:rPr kumimoji="1" lang="ja-JP" altLang="en-US" sz="1200" dirty="0"/>
              <a:t>～</a:t>
            </a:r>
            <a:r>
              <a:rPr kumimoji="1" lang="en-US" altLang="ja-JP" sz="1200" dirty="0"/>
              <a:t>11:30</a:t>
            </a:r>
            <a:r>
              <a:rPr kumimoji="1" lang="ja-JP" altLang="en-US" sz="1200" dirty="0"/>
              <a:t>　　　　　　　　　　　　　　　　　　</a:t>
            </a:r>
            <a:r>
              <a:rPr kumimoji="1" lang="en-US" altLang="ja-JP" sz="1200" dirty="0"/>
              <a:t>12:00</a:t>
            </a:r>
            <a:r>
              <a:rPr kumimoji="1" lang="ja-JP" altLang="en-US" sz="1200" dirty="0"/>
              <a:t>～</a:t>
            </a:r>
            <a:r>
              <a:rPr kumimoji="1" lang="en-US" altLang="ja-JP" sz="1200" dirty="0"/>
              <a:t>13:40</a:t>
            </a:r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＝＝八つ橋庵とししゅうやかた</a:t>
            </a:r>
            <a:r>
              <a:rPr kumimoji="1" lang="en-US" altLang="ja-JP" sz="1200" dirty="0"/>
              <a:t>(</a:t>
            </a:r>
            <a:r>
              <a:rPr kumimoji="1" lang="ja-JP" altLang="en-US" sz="1200" dirty="0"/>
              <a:t>「生地から作る生八つ橋」の手作り体験と「京ししゅう美術館」観光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　</a:t>
            </a:r>
            <a:endParaRPr kumimoji="1" lang="en-US" altLang="ja-JP" sz="1200" dirty="0"/>
          </a:p>
          <a:p>
            <a:r>
              <a:rPr lang="en-US" altLang="ja-JP" sz="1200" dirty="0"/>
              <a:t>                 14:10</a:t>
            </a:r>
            <a:r>
              <a:rPr lang="ja-JP" altLang="en-US" sz="1200" dirty="0"/>
              <a:t>～</a:t>
            </a:r>
            <a:r>
              <a:rPr lang="en-US" altLang="ja-JP" sz="1200" dirty="0"/>
              <a:t>15:30</a:t>
            </a:r>
            <a:r>
              <a:rPr lang="ja-JP" altLang="en-US" sz="1200" dirty="0"/>
              <a:t>　　　　　　　　　　　               </a:t>
            </a:r>
            <a:br>
              <a:rPr lang="en-US" altLang="ja-JP" sz="1200" dirty="0"/>
            </a:br>
            <a:endParaRPr lang="en-US" altLang="ja-JP" sz="1200" dirty="0"/>
          </a:p>
          <a:p>
            <a:r>
              <a:rPr lang="ja-JP" altLang="en-US" sz="1200" dirty="0"/>
              <a:t>＝＝　富田林市着　</a:t>
            </a:r>
            <a:endParaRPr lang="en-US" altLang="ja-JP" sz="1200" dirty="0"/>
          </a:p>
          <a:p>
            <a:r>
              <a:rPr lang="ja-JP" altLang="en-US" sz="1200" dirty="0"/>
              <a:t>　　　　　　</a:t>
            </a:r>
            <a:r>
              <a:rPr lang="en-US" altLang="ja-JP" sz="1200" dirty="0"/>
              <a:t>17:10</a:t>
            </a:r>
            <a:r>
              <a:rPr lang="ja-JP" altLang="en-US" sz="1200" dirty="0"/>
              <a:t>頃</a:t>
            </a:r>
            <a:endParaRPr kumimoji="1" lang="ja-JP" altLang="en-US" sz="1200" dirty="0"/>
          </a:p>
          <a:p>
            <a:r>
              <a:rPr kumimoji="1" lang="ja-JP" altLang="en-US" sz="1200" dirty="0"/>
              <a:t>　　　　　　　　　　　　　　　　　　　　　　　　　　　　　　　　　　　　</a:t>
            </a:r>
          </a:p>
          <a:p>
            <a:r>
              <a:rPr kumimoji="1" lang="ja-JP" altLang="en-US" sz="1200" dirty="0"/>
              <a:t>　　　　　　　　　　　　　　　　　　　 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35562CC-898B-E0EB-4361-90E32E512598}"/>
              </a:ext>
            </a:extLst>
          </p:cNvPr>
          <p:cNvSpPr txBox="1"/>
          <p:nvPr/>
        </p:nvSpPr>
        <p:spPr>
          <a:xfrm>
            <a:off x="189595" y="6516216"/>
            <a:ext cx="6171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準備の都合上、１１月１５日（金）までに返信お願い致します。 </a:t>
            </a:r>
            <a:r>
              <a:rPr kumimoji="1" lang="en-US" altLang="ja-JP" sz="1400" dirty="0"/>
              <a:t>FAX : 0721-29-2020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F565E62-AEF0-D9FD-1B7E-B4CCBE7E594A}"/>
              </a:ext>
            </a:extLst>
          </p:cNvPr>
          <p:cNvSpPr txBox="1"/>
          <p:nvPr/>
        </p:nvSpPr>
        <p:spPr>
          <a:xfrm>
            <a:off x="116633" y="72739"/>
            <a:ext cx="653142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</a:t>
            </a:r>
            <a:r>
              <a:rPr lang="ja-JP" altLang="en-US" sz="1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６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１０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月吉日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一般社団法人富田林薬剤師会</a:t>
            </a: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会員先生各位</a:t>
            </a:r>
          </a:p>
          <a:p>
            <a:pPr algn="r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一般社団法人富田林薬剤師会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 　　　　　　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　　　長　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遠山　典男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 　　　　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福利厚生委員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遠山　幸男</a:t>
            </a:r>
          </a:p>
          <a:p>
            <a:pPr algn="ctr"/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日帰りバス旅行</a:t>
            </a:r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のご案内</a:t>
            </a:r>
            <a:endParaRPr lang="en-US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拝啓　先生方におかれましては、益々ご清栄のこととお慶び申し上げます。</a:t>
            </a:r>
          </a:p>
          <a:p>
            <a:pPr algn="just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平素は、一般社団法人富田林薬剤師会の活動にご理解ご協力を賜り、厚く御礼申し上げます。</a:t>
            </a:r>
            <a:endParaRPr lang="en-US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本年度</a:t>
            </a:r>
            <a:r>
              <a:rPr lang="ja-JP" altLang="en-US" sz="10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も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日帰りバス旅行を企画致しました。この機会に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会員先生方の親睦を深め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ていただければと思います。</a:t>
            </a:r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会員先生及びご家族様限定となりますが、多数のご参加をお待ちしております。　　　　　　　　　　　　　　　　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敬具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5A2AD97F-8D4F-6680-5080-2E1FA73DBC04}"/>
              </a:ext>
            </a:extLst>
          </p:cNvPr>
          <p:cNvCxnSpPr>
            <a:cxnSpLocks/>
          </p:cNvCxnSpPr>
          <p:nvPr/>
        </p:nvCxnSpPr>
        <p:spPr>
          <a:xfrm>
            <a:off x="1810921" y="7524328"/>
            <a:ext cx="21221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5711DC56-80D2-7AA5-D642-0A660E0B07EF}"/>
              </a:ext>
            </a:extLst>
          </p:cNvPr>
          <p:cNvCxnSpPr>
            <a:cxnSpLocks/>
          </p:cNvCxnSpPr>
          <p:nvPr/>
        </p:nvCxnSpPr>
        <p:spPr>
          <a:xfrm>
            <a:off x="3429000" y="7956376"/>
            <a:ext cx="27876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5C48D3E-9DAF-CED6-7E18-282873CE4EFE}"/>
              </a:ext>
            </a:extLst>
          </p:cNvPr>
          <p:cNvCxnSpPr>
            <a:cxnSpLocks/>
          </p:cNvCxnSpPr>
          <p:nvPr/>
        </p:nvCxnSpPr>
        <p:spPr>
          <a:xfrm>
            <a:off x="3449623" y="8388424"/>
            <a:ext cx="27876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35CA501-D031-ABF4-5980-8BCF1515F6F5}"/>
              </a:ext>
            </a:extLst>
          </p:cNvPr>
          <p:cNvCxnSpPr>
            <a:cxnSpLocks/>
          </p:cNvCxnSpPr>
          <p:nvPr/>
        </p:nvCxnSpPr>
        <p:spPr>
          <a:xfrm>
            <a:off x="3449623" y="8820472"/>
            <a:ext cx="27876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DE77842-B31F-0DC6-5B1D-6CB35A076B13}"/>
              </a:ext>
            </a:extLst>
          </p:cNvPr>
          <p:cNvSpPr txBox="1"/>
          <p:nvPr/>
        </p:nvSpPr>
        <p:spPr>
          <a:xfrm>
            <a:off x="2708920" y="5581853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会費</a:t>
            </a:r>
            <a:r>
              <a:rPr kumimoji="1" lang="en-US" altLang="ja-JP" sz="1200" dirty="0"/>
              <a:t>】</a:t>
            </a:r>
            <a:r>
              <a:rPr kumimoji="1" lang="ja-JP" altLang="en-US" sz="1200" dirty="0"/>
              <a:t>　会員先生：無料　　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  ご家族様：</a:t>
            </a:r>
            <a:r>
              <a:rPr lang="en-US" altLang="ja-JP" sz="1200" dirty="0"/>
              <a:t>3</a:t>
            </a:r>
            <a:r>
              <a:rPr kumimoji="1" lang="en-US" altLang="ja-JP" sz="1200" dirty="0"/>
              <a:t>000</a:t>
            </a:r>
            <a:r>
              <a:rPr kumimoji="1" lang="ja-JP" altLang="en-US" sz="1200" dirty="0"/>
              <a:t>円</a:t>
            </a:r>
            <a:endParaRPr kumimoji="1" lang="en-US" altLang="ja-JP" sz="1200" dirty="0"/>
          </a:p>
          <a:p>
            <a:r>
              <a:rPr lang="en-US" altLang="ja-JP" sz="1200" dirty="0"/>
              <a:t>                </a:t>
            </a:r>
            <a:r>
              <a:rPr kumimoji="1" lang="ja-JP" altLang="en-US" sz="1200" dirty="0"/>
              <a:t>（小学生以下のお子様：</a:t>
            </a:r>
            <a:r>
              <a:rPr lang="en-US" altLang="ja-JP" sz="1200" dirty="0"/>
              <a:t>10</a:t>
            </a:r>
            <a:r>
              <a:rPr kumimoji="1" lang="en-US" altLang="ja-JP" sz="1200" dirty="0"/>
              <a:t>00</a:t>
            </a:r>
            <a:r>
              <a:rPr kumimoji="1" lang="ja-JP" altLang="en-US" sz="1200" dirty="0"/>
              <a:t>円）</a:t>
            </a:r>
            <a:endParaRPr kumimoji="1" lang="en-US" altLang="ja-JP" sz="1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CD1FF4-9CA1-B7A1-ED09-E4DBA2142843}"/>
              </a:ext>
            </a:extLst>
          </p:cNvPr>
          <p:cNvSpPr txBox="1"/>
          <p:nvPr/>
        </p:nvSpPr>
        <p:spPr>
          <a:xfrm>
            <a:off x="4035264" y="7143474"/>
            <a:ext cx="220849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集合場所： </a:t>
            </a:r>
            <a:r>
              <a:rPr lang="ja-JP" altLang="en-US" sz="1000" dirty="0"/>
              <a:t>薬剤師会室前</a:t>
            </a:r>
            <a:endParaRPr lang="en-US" altLang="ja-JP" sz="1000" dirty="0"/>
          </a:p>
          <a:p>
            <a:endParaRPr kumimoji="1" lang="en-US" altLang="ja-JP" sz="300" dirty="0"/>
          </a:p>
          <a:p>
            <a:r>
              <a:rPr lang="ja-JP" altLang="en-US" sz="1000" dirty="0"/>
              <a:t>　　　　　　　富田林駅北口 ロータリー</a:t>
            </a:r>
          </a:p>
          <a:p>
            <a:r>
              <a:rPr kumimoji="1" lang="ja-JP" altLang="en-US" sz="800" dirty="0"/>
              <a:t>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799E3-CD71-A656-B2F9-09E85578C7EE}"/>
              </a:ext>
            </a:extLst>
          </p:cNvPr>
          <p:cNvSpPr txBox="1"/>
          <p:nvPr/>
        </p:nvSpPr>
        <p:spPr>
          <a:xfrm>
            <a:off x="3966019" y="7326291"/>
            <a:ext cx="761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どちらかに、</a:t>
            </a:r>
            <a:endParaRPr kumimoji="1" lang="en-US" altLang="ja-JP" sz="600" dirty="0"/>
          </a:p>
          <a:p>
            <a:r>
              <a:rPr lang="ja-JP" altLang="en-US" sz="600" dirty="0"/>
              <a:t>〇をつけて下さい</a:t>
            </a:r>
            <a:endParaRPr kumimoji="1" lang="ja-JP" altLang="en-US" sz="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247031-C188-6980-C2F8-234DD7374148}"/>
              </a:ext>
            </a:extLst>
          </p:cNvPr>
          <p:cNvSpPr txBox="1"/>
          <p:nvPr/>
        </p:nvSpPr>
        <p:spPr>
          <a:xfrm>
            <a:off x="2660834" y="4722932"/>
            <a:ext cx="3371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午後からのコースは、時間に余裕のある内容になっていますので、行程や時間など多少変更になることもあります。</a:t>
            </a:r>
          </a:p>
        </p:txBody>
      </p:sp>
      <p:pic>
        <p:nvPicPr>
          <p:cNvPr id="1028" name="Picture 4" descr="(4)-A：生地から作る生八つ橋手づくり体験">
            <a:extLst>
              <a:ext uri="{FF2B5EF4-FFF2-40B4-BE49-F238E27FC236}">
                <a16:creationId xmlns:a16="http://schemas.microsoft.com/office/drawing/2014/main" id="{3556CB86-8A6C-3677-01EB-3B3798142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5307562"/>
            <a:ext cx="1802664" cy="120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23D594B-661E-695E-2B3D-644AC097B8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296" y="2219570"/>
            <a:ext cx="1908848" cy="14313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9595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18023</TotalTime>
  <Words>362</Words>
  <Application>Microsoft Office PowerPoint</Application>
  <PresentationFormat>画面に合わせる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とおやま</dc:creator>
  <cp:lastModifiedBy>薬局 とおやま</cp:lastModifiedBy>
  <cp:revision>270</cp:revision>
  <cp:lastPrinted>2023-09-12T02:02:31Z</cp:lastPrinted>
  <dcterms:created xsi:type="dcterms:W3CDTF">2012-01-26T11:35:31Z</dcterms:created>
  <dcterms:modified xsi:type="dcterms:W3CDTF">2024-10-16T17:43:28Z</dcterms:modified>
</cp:coreProperties>
</file>